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Akzidenz-Grotesk Bold" panose="020B0604020202020204" charset="0"/>
      <p:regular r:id="rId11"/>
    </p:embeddedFont>
    <p:embeddedFont>
      <p:font typeface="Akzidenz-Grotesk Heavy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Semi-Bold" panose="020B0604020202020204" charset="0"/>
      <p:regular r:id="rId19"/>
    </p:embeddedFont>
    <p:embeddedFont>
      <p:font typeface="Montaser Arabic" panose="020B0604020202020204" charset="-78"/>
      <p:regular r:id="rId20"/>
    </p:embeddedFont>
    <p:embeddedFont>
      <p:font typeface="Montaser Arabic Heavy" panose="020B0604020202020204" charset="-7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7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DUF2isFWsqVSYhbaACYtbgcLi_YjDqpE3GLQIVgkKQg/edit#gid=69851113" TargetMode="External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31.sv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68248" y="335455"/>
            <a:ext cx="4925093" cy="7861590"/>
            <a:chOff x="0" y="0"/>
            <a:chExt cx="660400" cy="1054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054151"/>
            </a:xfrm>
            <a:custGeom>
              <a:avLst/>
              <a:gdLst/>
              <a:ahLst/>
              <a:cxnLst/>
              <a:rect l="l" t="t" r="r" b="b"/>
              <a:pathLst>
                <a:path w="660400" h="1054151">
                  <a:moveTo>
                    <a:pt x="220252" y="1035082"/>
                  </a:moveTo>
                  <a:cubicBezTo>
                    <a:pt x="254109" y="1046596"/>
                    <a:pt x="292600" y="1054151"/>
                    <a:pt x="330378" y="1054151"/>
                  </a:cubicBezTo>
                  <a:cubicBezTo>
                    <a:pt x="368157" y="1054151"/>
                    <a:pt x="404509" y="1047674"/>
                    <a:pt x="438009" y="1036161"/>
                  </a:cubicBezTo>
                  <a:cubicBezTo>
                    <a:pt x="438723" y="1035801"/>
                    <a:pt x="439435" y="1035801"/>
                    <a:pt x="440148" y="1035442"/>
                  </a:cubicBezTo>
                  <a:cubicBezTo>
                    <a:pt x="565955" y="989387"/>
                    <a:pt x="658618" y="867773"/>
                    <a:pt x="660400" y="72028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19754"/>
                  </a:lnTo>
                  <a:cubicBezTo>
                    <a:pt x="1782" y="868491"/>
                    <a:pt x="93019" y="990107"/>
                    <a:pt x="220252" y="1035082"/>
                  </a:cubicBezTo>
                  <a:close/>
                </a:path>
              </a:pathLst>
            </a:custGeom>
            <a:solidFill>
              <a:srgbClr val="0A46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974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92136" y="2144064"/>
            <a:ext cx="10353727" cy="5009015"/>
            <a:chOff x="0" y="0"/>
            <a:chExt cx="84003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0036" cy="406400"/>
            </a:xfrm>
            <a:custGeom>
              <a:avLst/>
              <a:gdLst/>
              <a:ahLst/>
              <a:cxnLst/>
              <a:rect l="l" t="t" r="r" b="b"/>
              <a:pathLst>
                <a:path w="840036" h="406400">
                  <a:moveTo>
                    <a:pt x="636836" y="0"/>
                  </a:moveTo>
                  <a:cubicBezTo>
                    <a:pt x="749066" y="0"/>
                    <a:pt x="840036" y="90970"/>
                    <a:pt x="840036" y="203200"/>
                  </a:cubicBezTo>
                  <a:cubicBezTo>
                    <a:pt x="840036" y="315430"/>
                    <a:pt x="749066" y="406400"/>
                    <a:pt x="63683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36836" y="0"/>
                  </a:lnTo>
                </a:path>
              </a:pathLst>
            </a:custGeom>
            <a:blipFill>
              <a:blip r:embed="rId2"/>
              <a:stretch>
                <a:fillRect t="-5550" b="-3216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011162"/>
            <a:ext cx="642619" cy="642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00628" y="2305989"/>
            <a:ext cx="7847713" cy="240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9166">
                <a:solidFill>
                  <a:srgbClr val="0A4619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GREEN PATH SOLUTIONS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61590" y="8653781"/>
            <a:ext cx="10708880" cy="2959545"/>
          </a:xfrm>
          <a:custGeom>
            <a:avLst/>
            <a:gdLst/>
            <a:ahLst/>
            <a:cxnLst/>
            <a:rect l="l" t="t" r="r" b="b"/>
            <a:pathLst>
              <a:path w="10708880" h="2959545">
                <a:moveTo>
                  <a:pt x="0" y="0"/>
                </a:moveTo>
                <a:lnTo>
                  <a:pt x="10708880" y="0"/>
                </a:lnTo>
                <a:lnTo>
                  <a:pt x="10708880" y="2959545"/>
                </a:lnTo>
                <a:lnTo>
                  <a:pt x="0" y="2959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722870" y="1028700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9" y="0"/>
                </a:lnTo>
                <a:lnTo>
                  <a:pt x="1861489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3716467" y="-3119311"/>
            <a:ext cx="594368" cy="8890390"/>
            <a:chOff x="0" y="0"/>
            <a:chExt cx="660400" cy="98780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9878086"/>
            </a:xfrm>
            <a:custGeom>
              <a:avLst/>
              <a:gdLst/>
              <a:ahLst/>
              <a:cxnLst/>
              <a:rect l="l" t="t" r="r" b="b"/>
              <a:pathLst>
                <a:path w="660400" h="9878086">
                  <a:moveTo>
                    <a:pt x="220252" y="9859018"/>
                  </a:moveTo>
                  <a:cubicBezTo>
                    <a:pt x="254109" y="9870532"/>
                    <a:pt x="292600" y="9878086"/>
                    <a:pt x="330378" y="9878086"/>
                  </a:cubicBezTo>
                  <a:cubicBezTo>
                    <a:pt x="368157" y="9878086"/>
                    <a:pt x="404509" y="9871610"/>
                    <a:pt x="438009" y="9860096"/>
                  </a:cubicBezTo>
                  <a:cubicBezTo>
                    <a:pt x="438723" y="9859736"/>
                    <a:pt x="439435" y="9859736"/>
                    <a:pt x="440148" y="9859376"/>
                  </a:cubicBezTo>
                  <a:cubicBezTo>
                    <a:pt x="565955" y="9813321"/>
                    <a:pt x="658618" y="9691708"/>
                    <a:pt x="660400" y="9348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341281"/>
                  </a:lnTo>
                  <a:cubicBezTo>
                    <a:pt x="1782" y="9692426"/>
                    <a:pt x="93019" y="9814041"/>
                    <a:pt x="220252" y="9859018"/>
                  </a:cubicBezTo>
                  <a:close/>
                </a:path>
              </a:pathLst>
            </a:custGeom>
            <a:solidFill>
              <a:srgbClr val="E8F0EA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60400" cy="979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48341" y="4647208"/>
            <a:ext cx="992584" cy="992584"/>
          </a:xfrm>
          <a:custGeom>
            <a:avLst/>
            <a:gdLst/>
            <a:ahLst/>
            <a:cxnLst/>
            <a:rect l="l" t="t" r="r" b="b"/>
            <a:pathLst>
              <a:path w="992584" h="992584">
                <a:moveTo>
                  <a:pt x="0" y="0"/>
                </a:moveTo>
                <a:lnTo>
                  <a:pt x="992585" y="0"/>
                </a:lnTo>
                <a:lnTo>
                  <a:pt x="992585" y="992584"/>
                </a:lnTo>
                <a:lnTo>
                  <a:pt x="0" y="992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700628" y="5134908"/>
            <a:ext cx="5285130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sz="4500" b="1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EcoGuide Chatbot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0628" y="6041092"/>
            <a:ext cx="506114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0"/>
              </a:lnSpc>
            </a:pPr>
            <a:r>
              <a:rPr lang="en-US" sz="21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Albert Einstein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Wave Lines Design Element"/>
          <p:cNvSpPr/>
          <p:nvPr/>
        </p:nvSpPr>
        <p:spPr>
          <a:xfrm rot="-1181175" flipH="1">
            <a:off x="-2506144" y="-1261706"/>
            <a:ext cx="10480186" cy="5963931"/>
          </a:xfrm>
          <a:custGeom>
            <a:avLst/>
            <a:gdLst/>
            <a:ahLst/>
            <a:cxnLst/>
            <a:rect l="l" t="t" r="r" b="b"/>
            <a:pathLst>
              <a:path w="10480186" h="5963931">
                <a:moveTo>
                  <a:pt x="10480186" y="0"/>
                </a:moveTo>
                <a:lnTo>
                  <a:pt x="0" y="0"/>
                </a:lnTo>
                <a:lnTo>
                  <a:pt x="0" y="5963931"/>
                </a:lnTo>
                <a:lnTo>
                  <a:pt x="10480186" y="5963931"/>
                </a:lnTo>
                <a:lnTo>
                  <a:pt x="104801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0" y="-13331"/>
            <a:ext cx="9858596" cy="11293976"/>
            <a:chOff x="0" y="0"/>
            <a:chExt cx="3130550" cy="35863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3586348"/>
            </a:xfrm>
            <a:custGeom>
              <a:avLst/>
              <a:gdLst/>
              <a:ahLst/>
              <a:cxnLst/>
              <a:rect l="l" t="t" r="r" b="b"/>
              <a:pathLst>
                <a:path w="3130550" h="3586348">
                  <a:moveTo>
                    <a:pt x="0" y="1123950"/>
                  </a:moveTo>
                  <a:lnTo>
                    <a:pt x="0" y="3586348"/>
                  </a:lnTo>
                  <a:lnTo>
                    <a:pt x="3130550" y="358634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D492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746315" y="5825318"/>
            <a:ext cx="2593118" cy="2502447"/>
            <a:chOff x="0" y="0"/>
            <a:chExt cx="6350025" cy="6127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4"/>
              <a:stretch>
                <a:fillRect t="-19082" b="-1908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46315" y="2939549"/>
            <a:ext cx="2593118" cy="2502447"/>
            <a:chOff x="0" y="0"/>
            <a:chExt cx="6350025" cy="61279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5"/>
              <a:stretch>
                <a:fillRect t="-11681" b="-4070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092606" y="2939549"/>
            <a:ext cx="2593118" cy="2502447"/>
            <a:chOff x="0" y="0"/>
            <a:chExt cx="6350025" cy="6127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6"/>
              <a:stretch>
                <a:fillRect t="-12486" b="-2567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092606" y="5825318"/>
            <a:ext cx="2593118" cy="2502447"/>
            <a:chOff x="0" y="0"/>
            <a:chExt cx="6350025" cy="61279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7"/>
              <a:stretch>
                <a:fillRect t="-1811" b="-181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427999" y="6694954"/>
            <a:ext cx="5061142" cy="780995"/>
            <a:chOff x="0" y="0"/>
            <a:chExt cx="6748189" cy="104132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74818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Diogo Silva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1112"/>
              <a:ext cx="6748189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Braga | Computer Science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27999" y="3577080"/>
            <a:ext cx="5061142" cy="1227384"/>
            <a:chOff x="0" y="0"/>
            <a:chExt cx="6748189" cy="163651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674818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Catarina Gomes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9097"/>
              <a:ext cx="6748189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Braga | Engineer and Management of Information Systems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51750" y="3234180"/>
            <a:ext cx="4297999" cy="1913184"/>
            <a:chOff x="0" y="0"/>
            <a:chExt cx="5730665" cy="255091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730665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Inês Araújo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9097"/>
              <a:ext cx="5730665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  <a:hlinkClick r:id="rId8" tooltip="https://docs.google.com/spreadsheets/d/1DUF2isFWsqVSYhbaACYtbgcLi_YjDqpE3GLQIVgkKQg/edit#gid=69851113"/>
                </a:rPr>
                <a:t>Braga | Engineer and Management of Information Systems</a:t>
              </a:r>
            </a:p>
            <a:p>
              <a:pPr marL="0" lvl="0" indent="0" algn="l">
                <a:lnSpc>
                  <a:spcPts val="2730"/>
                </a:lnSpc>
              </a:pPr>
              <a:endParaRPr lang="en-US" sz="2100">
                <a:solidFill>
                  <a:srgbClr val="24314F"/>
                </a:solidFill>
                <a:latin typeface="Inter"/>
                <a:ea typeface="Inter"/>
                <a:cs typeface="Inter"/>
                <a:sym typeface="Inter"/>
                <a:hlinkClick r:id="rId8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42900" y="6694954"/>
            <a:ext cx="4297999" cy="1227384"/>
            <a:chOff x="0" y="0"/>
            <a:chExt cx="5730665" cy="163651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5730665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Ingrid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9097"/>
              <a:ext cx="5730665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Porto | Data Science and Engineering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20404" y="1112247"/>
            <a:ext cx="6194763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3"/>
              </a:lnSpc>
            </a:pPr>
            <a:r>
              <a:rPr lang="en-US" sz="6319" b="1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Team 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Wave Lines Design Element"/>
          <p:cNvSpPr/>
          <p:nvPr/>
        </p:nvSpPr>
        <p:spPr>
          <a:xfrm rot="-1181175" flipH="1">
            <a:off x="-2506144" y="-1261706"/>
            <a:ext cx="10480186" cy="5963931"/>
          </a:xfrm>
          <a:custGeom>
            <a:avLst/>
            <a:gdLst/>
            <a:ahLst/>
            <a:cxnLst/>
            <a:rect l="l" t="t" r="r" b="b"/>
            <a:pathLst>
              <a:path w="10480186" h="5963931">
                <a:moveTo>
                  <a:pt x="10480186" y="0"/>
                </a:moveTo>
                <a:lnTo>
                  <a:pt x="0" y="0"/>
                </a:lnTo>
                <a:lnTo>
                  <a:pt x="0" y="5963931"/>
                </a:lnTo>
                <a:lnTo>
                  <a:pt x="10480186" y="5963931"/>
                </a:lnTo>
                <a:lnTo>
                  <a:pt x="104801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0" y="-13331"/>
            <a:ext cx="9858596" cy="11293976"/>
            <a:chOff x="0" y="0"/>
            <a:chExt cx="3130550" cy="35863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3586348"/>
            </a:xfrm>
            <a:custGeom>
              <a:avLst/>
              <a:gdLst/>
              <a:ahLst/>
              <a:cxnLst/>
              <a:rect l="l" t="t" r="r" b="b"/>
              <a:pathLst>
                <a:path w="3130550" h="3586348">
                  <a:moveTo>
                    <a:pt x="0" y="1123950"/>
                  </a:moveTo>
                  <a:lnTo>
                    <a:pt x="0" y="3586348"/>
                  </a:lnTo>
                  <a:lnTo>
                    <a:pt x="3130550" y="358634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0D492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764717" y="5825318"/>
            <a:ext cx="2593118" cy="2502447"/>
            <a:chOff x="0" y="0"/>
            <a:chExt cx="6350025" cy="6127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4"/>
              <a:stretch>
                <a:fillRect t="-19082" b="-1908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4717" y="2939549"/>
            <a:ext cx="2593118" cy="2502447"/>
            <a:chOff x="0" y="0"/>
            <a:chExt cx="6350025" cy="61279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5"/>
              <a:stretch>
                <a:fillRect t="-4570" b="-3359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111008" y="2939549"/>
            <a:ext cx="2593118" cy="2502447"/>
            <a:chOff x="0" y="0"/>
            <a:chExt cx="6350025" cy="6127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6"/>
              <a:stretch>
                <a:fillRect t="-20401" b="-1776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111008" y="5825318"/>
            <a:ext cx="2593118" cy="2502447"/>
            <a:chOff x="0" y="0"/>
            <a:chExt cx="6350025" cy="61279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26" cy="6127988"/>
            </a:xfrm>
            <a:custGeom>
              <a:avLst/>
              <a:gdLst/>
              <a:ahLst/>
              <a:cxnLst/>
              <a:rect l="l" t="t" r="r" b="b"/>
              <a:pathLst>
                <a:path w="6350026" h="6127988">
                  <a:moveTo>
                    <a:pt x="0" y="0"/>
                  </a:moveTo>
                  <a:lnTo>
                    <a:pt x="6350026" y="0"/>
                  </a:lnTo>
                  <a:lnTo>
                    <a:pt x="6350026" y="6127988"/>
                  </a:lnTo>
                  <a:lnTo>
                    <a:pt x="0" y="6127988"/>
                  </a:lnTo>
                  <a:close/>
                </a:path>
              </a:pathLst>
            </a:custGeom>
            <a:blipFill>
              <a:blip r:embed="rId7"/>
              <a:stretch>
                <a:fillRect t="-13805" b="-2435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2012352" y="6704479"/>
            <a:ext cx="4495190" cy="780995"/>
            <a:chOff x="0" y="0"/>
            <a:chExt cx="5993587" cy="104132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599358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Renato Lopes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1112"/>
              <a:ext cx="599358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Cabo Verde | Information system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12352" y="3577080"/>
            <a:ext cx="4495190" cy="1227384"/>
            <a:chOff x="0" y="0"/>
            <a:chExt cx="5993587" cy="163651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599358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Hugo Festa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9097"/>
              <a:ext cx="599358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Braga | Engineer and Management of Information System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61301" y="3577080"/>
            <a:ext cx="4297999" cy="1227384"/>
            <a:chOff x="0" y="0"/>
            <a:chExt cx="5730665" cy="163651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730665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Simão Matos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9097"/>
              <a:ext cx="5730665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Ponte de Lima | Informatic Engineering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61301" y="6694954"/>
            <a:ext cx="4297999" cy="1227384"/>
            <a:chOff x="0" y="0"/>
            <a:chExt cx="5730665" cy="163651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5730665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Diogo Gonçalves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9097"/>
              <a:ext cx="5730665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24314F"/>
                  </a:solidFill>
                  <a:latin typeface="Inter"/>
                  <a:ea typeface="Inter"/>
                  <a:cs typeface="Inter"/>
                  <a:sym typeface="Inter"/>
                </a:rPr>
                <a:t>Vizela |  Telecommunications and Computer Engineering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20404" y="1112247"/>
            <a:ext cx="6194763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3"/>
              </a:lnSpc>
            </a:pPr>
            <a:r>
              <a:rPr lang="en-US" sz="6319" b="1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Team Members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13331"/>
            <a:ext cx="9858596" cy="11293976"/>
            <a:chOff x="0" y="0"/>
            <a:chExt cx="3130550" cy="3586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0550" cy="3586348"/>
            </a:xfrm>
            <a:custGeom>
              <a:avLst/>
              <a:gdLst/>
              <a:ahLst/>
              <a:cxnLst/>
              <a:rect l="l" t="t" r="r" b="b"/>
              <a:pathLst>
                <a:path w="3130550" h="3586348">
                  <a:moveTo>
                    <a:pt x="0" y="1123950"/>
                  </a:moveTo>
                  <a:lnTo>
                    <a:pt x="0" y="3586348"/>
                  </a:lnTo>
                  <a:lnTo>
                    <a:pt x="3130550" y="358634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8F0E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253665" y="2703390"/>
            <a:ext cx="7890335" cy="0"/>
          </a:xfrm>
          <a:prstGeom prst="line">
            <a:avLst/>
          </a:prstGeom>
          <a:ln w="104775" cap="flat">
            <a:solidFill>
              <a:srgbClr val="B2C8B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704200" y="4406078"/>
            <a:ext cx="317698" cy="949639"/>
          </a:xfrm>
          <a:custGeom>
            <a:avLst/>
            <a:gdLst/>
            <a:ahLst/>
            <a:cxnLst/>
            <a:rect l="l" t="t" r="r" b="b"/>
            <a:pathLst>
              <a:path w="317698" h="949639">
                <a:moveTo>
                  <a:pt x="0" y="0"/>
                </a:moveTo>
                <a:lnTo>
                  <a:pt x="317698" y="0"/>
                </a:lnTo>
                <a:lnTo>
                  <a:pt x="317698" y="949640"/>
                </a:lnTo>
                <a:lnTo>
                  <a:pt x="0" y="94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60391" y="3588098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60391" y="4721347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660391" y="6214367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448629" y="857250"/>
            <a:ext cx="6014679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65"/>
              </a:lnSpc>
            </a:pPr>
            <a:r>
              <a:rPr lang="en-US" sz="8887" b="1">
                <a:solidFill>
                  <a:srgbClr val="0A461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512" y="3468967"/>
            <a:ext cx="7202375" cy="11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4" lvl="1" indent="-248282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Lack of environmental information by company's customers 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000000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3512" y="5656491"/>
            <a:ext cx="515390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4" lvl="1" indent="-248282" algn="l">
              <a:lnSpc>
                <a:spcPts val="2989"/>
              </a:lnSpc>
              <a:buFont typeface="Arial"/>
              <a:buChar char="•"/>
            </a:pPr>
            <a:r>
              <a:rPr lang="en-US" sz="2299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Need to mitigate those effects.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3512" y="7215096"/>
            <a:ext cx="7451572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4" lvl="1" indent="-248282" algn="l">
              <a:lnSpc>
                <a:spcPts val="2989"/>
              </a:lnSpc>
              <a:buFont typeface="Arial"/>
              <a:buChar char="•"/>
            </a:pPr>
            <a:r>
              <a:rPr lang="en-US" sz="2299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EcoGuide: Chatbot that answers questions on climate change.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2891" y="3482083"/>
            <a:ext cx="522292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Access to private database for more precise information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2891" y="4621055"/>
            <a:ext cx="5222925" cy="12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Climate change information and sustainable product recomendation.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2891" y="6236479"/>
            <a:ext cx="5222925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Customized by company needs.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2863049" y="6095506"/>
            <a:ext cx="317698" cy="949639"/>
          </a:xfrm>
          <a:custGeom>
            <a:avLst/>
            <a:gdLst/>
            <a:ahLst/>
            <a:cxnLst/>
            <a:rect l="l" t="t" r="r" b="b"/>
            <a:pathLst>
              <a:path w="317698" h="949639">
                <a:moveTo>
                  <a:pt x="0" y="0"/>
                </a:moveTo>
                <a:lnTo>
                  <a:pt x="317698" y="0"/>
                </a:lnTo>
                <a:lnTo>
                  <a:pt x="317698" y="949639"/>
                </a:lnTo>
                <a:lnTo>
                  <a:pt x="0" y="94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07484" y="5219929"/>
            <a:ext cx="3576210" cy="2259753"/>
            <a:chOff x="0" y="0"/>
            <a:chExt cx="941882" cy="5951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882" cy="595161"/>
            </a:xfrm>
            <a:custGeom>
              <a:avLst/>
              <a:gdLst/>
              <a:ahLst/>
              <a:cxnLst/>
              <a:rect l="l" t="t" r="r" b="b"/>
              <a:pathLst>
                <a:path w="941882" h="595161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558359"/>
                  </a:lnTo>
                  <a:cubicBezTo>
                    <a:pt x="941882" y="568120"/>
                    <a:pt x="938005" y="577480"/>
                    <a:pt x="931103" y="584382"/>
                  </a:cubicBezTo>
                  <a:cubicBezTo>
                    <a:pt x="924202" y="591284"/>
                    <a:pt x="914841" y="595161"/>
                    <a:pt x="905080" y="595161"/>
                  </a:cubicBezTo>
                  <a:lnTo>
                    <a:pt x="36802" y="595161"/>
                  </a:lnTo>
                  <a:cubicBezTo>
                    <a:pt x="16477" y="595161"/>
                    <a:pt x="0" y="578684"/>
                    <a:pt x="0" y="558359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6ED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41882" cy="642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07484" y="4750204"/>
            <a:ext cx="3576210" cy="939450"/>
            <a:chOff x="0" y="0"/>
            <a:chExt cx="941882" cy="247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2961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02475" y="5189153"/>
            <a:ext cx="3576210" cy="2259753"/>
            <a:chOff x="0" y="0"/>
            <a:chExt cx="941882" cy="5951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1882" cy="595161"/>
            </a:xfrm>
            <a:custGeom>
              <a:avLst/>
              <a:gdLst/>
              <a:ahLst/>
              <a:cxnLst/>
              <a:rect l="l" t="t" r="r" b="b"/>
              <a:pathLst>
                <a:path w="941882" h="595161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558359"/>
                  </a:lnTo>
                  <a:cubicBezTo>
                    <a:pt x="941882" y="568120"/>
                    <a:pt x="938005" y="577480"/>
                    <a:pt x="931103" y="584382"/>
                  </a:cubicBezTo>
                  <a:cubicBezTo>
                    <a:pt x="924202" y="591284"/>
                    <a:pt x="914841" y="595161"/>
                    <a:pt x="905080" y="595161"/>
                  </a:cubicBezTo>
                  <a:lnTo>
                    <a:pt x="36802" y="595161"/>
                  </a:lnTo>
                  <a:cubicBezTo>
                    <a:pt x="16477" y="595161"/>
                    <a:pt x="0" y="578684"/>
                    <a:pt x="0" y="558359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6ED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41882" cy="642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02475" y="4719428"/>
            <a:ext cx="3576210" cy="939450"/>
            <a:chOff x="0" y="0"/>
            <a:chExt cx="941882" cy="2474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2961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4306" y="5219929"/>
            <a:ext cx="3576210" cy="2259753"/>
            <a:chOff x="0" y="0"/>
            <a:chExt cx="941882" cy="5951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1882" cy="595161"/>
            </a:xfrm>
            <a:custGeom>
              <a:avLst/>
              <a:gdLst/>
              <a:ahLst/>
              <a:cxnLst/>
              <a:rect l="l" t="t" r="r" b="b"/>
              <a:pathLst>
                <a:path w="941882" h="595161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558359"/>
                  </a:lnTo>
                  <a:cubicBezTo>
                    <a:pt x="941882" y="568120"/>
                    <a:pt x="938005" y="577480"/>
                    <a:pt x="931103" y="584382"/>
                  </a:cubicBezTo>
                  <a:cubicBezTo>
                    <a:pt x="924202" y="591284"/>
                    <a:pt x="914841" y="595161"/>
                    <a:pt x="905080" y="595161"/>
                  </a:cubicBezTo>
                  <a:lnTo>
                    <a:pt x="36802" y="595161"/>
                  </a:lnTo>
                  <a:cubicBezTo>
                    <a:pt x="16477" y="595161"/>
                    <a:pt x="0" y="578684"/>
                    <a:pt x="0" y="558359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6EDF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41882" cy="642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04306" y="4750204"/>
            <a:ext cx="3576210" cy="939450"/>
            <a:chOff x="0" y="0"/>
            <a:chExt cx="941882" cy="247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2961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V="1">
            <a:off x="8635305" y="378187"/>
            <a:ext cx="6638917" cy="1834755"/>
          </a:xfrm>
          <a:custGeom>
            <a:avLst/>
            <a:gdLst/>
            <a:ahLst/>
            <a:cxnLst/>
            <a:rect l="l" t="t" r="r" b="b"/>
            <a:pathLst>
              <a:path w="6638917" h="1834755">
                <a:moveTo>
                  <a:pt x="0" y="1834756"/>
                </a:moveTo>
                <a:lnTo>
                  <a:pt x="6638917" y="1834756"/>
                </a:lnTo>
                <a:lnTo>
                  <a:pt x="6638917" y="0"/>
                </a:lnTo>
                <a:lnTo>
                  <a:pt x="0" y="0"/>
                </a:lnTo>
                <a:lnTo>
                  <a:pt x="0" y="18347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13036675" y="6388967"/>
            <a:ext cx="271782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Solution Development</a:t>
            </a:r>
          </a:p>
        </p:txBody>
      </p:sp>
      <p:sp>
        <p:nvSpPr>
          <p:cNvPr id="22" name="Freeform 22"/>
          <p:cNvSpPr/>
          <p:nvPr/>
        </p:nvSpPr>
        <p:spPr>
          <a:xfrm>
            <a:off x="9492666" y="998381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997036" y="8390920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0" y="0"/>
                </a:lnTo>
                <a:lnTo>
                  <a:pt x="867380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872777" y="617776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5"/>
                </a:lnTo>
                <a:lnTo>
                  <a:pt x="0" y="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913014" y="4993268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022443"/>
            <a:ext cx="5982997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9"/>
              </a:lnSpc>
              <a:spcBef>
                <a:spcPct val="0"/>
              </a:spcBef>
            </a:pPr>
            <a:r>
              <a:rPr lang="en-US" sz="64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Approach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72188" y="5860329"/>
            <a:ext cx="2717829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Chatbot</a:t>
            </a:r>
          </a:p>
          <a:p>
            <a:pPr marL="431817" lvl="1" indent="-215908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Python, RAG, FAIS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Frontend</a:t>
            </a:r>
          </a:p>
          <a:p>
            <a:pPr marL="431817" lvl="1" indent="-215908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Streamlit, Python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08004" y="4962492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Tools Definition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71666" y="6036542"/>
            <a:ext cx="2841490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Presentation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Chatbot Development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Frontend 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09835" y="4993268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Task assignment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163208" y="6084167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5" y="0"/>
                </a:lnTo>
                <a:lnTo>
                  <a:pt x="1137435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-5400000">
            <a:off x="3723015" y="4853905"/>
            <a:ext cx="594368" cy="8890390"/>
            <a:chOff x="0" y="0"/>
            <a:chExt cx="660400" cy="98780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0400" cy="9878086"/>
            </a:xfrm>
            <a:custGeom>
              <a:avLst/>
              <a:gdLst/>
              <a:ahLst/>
              <a:cxnLst/>
              <a:rect l="l" t="t" r="r" b="b"/>
              <a:pathLst>
                <a:path w="660400" h="9878086">
                  <a:moveTo>
                    <a:pt x="220252" y="9859018"/>
                  </a:moveTo>
                  <a:cubicBezTo>
                    <a:pt x="254109" y="9870532"/>
                    <a:pt x="292600" y="9878086"/>
                    <a:pt x="330378" y="9878086"/>
                  </a:cubicBezTo>
                  <a:cubicBezTo>
                    <a:pt x="368157" y="9878086"/>
                    <a:pt x="404509" y="9871610"/>
                    <a:pt x="438009" y="9860096"/>
                  </a:cubicBezTo>
                  <a:cubicBezTo>
                    <a:pt x="438723" y="9859736"/>
                    <a:pt x="439435" y="9859736"/>
                    <a:pt x="440148" y="9859376"/>
                  </a:cubicBezTo>
                  <a:cubicBezTo>
                    <a:pt x="565955" y="9813321"/>
                    <a:pt x="658618" y="9691708"/>
                    <a:pt x="660400" y="9348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341281"/>
                  </a:lnTo>
                  <a:cubicBezTo>
                    <a:pt x="1782" y="9692426"/>
                    <a:pt x="93019" y="9814041"/>
                    <a:pt x="220252" y="9859018"/>
                  </a:cubicBezTo>
                  <a:close/>
                </a:path>
              </a:pathLst>
            </a:custGeom>
            <a:solidFill>
              <a:srgbClr val="E8F0EA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60400" cy="979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03479"/>
            <a:ext cx="4675694" cy="2772478"/>
            <a:chOff x="0" y="0"/>
            <a:chExt cx="6234259" cy="369663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Uses OpenAI’s GPT-4 for natural language understanding.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Built on GPT-4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32829" y="6198900"/>
            <a:ext cx="4675694" cy="2772478"/>
            <a:chOff x="0" y="0"/>
            <a:chExt cx="6234259" cy="36966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Injects retrieved data into the GPT-4 prompt for accurate, informed answers.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Contextual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30765" y="2803479"/>
            <a:ext cx="4675694" cy="2772478"/>
            <a:chOff x="0" y="0"/>
            <a:chExt cx="6234259" cy="369663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Imports and processes environmental data from various sources.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Custom Data Ingestion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30765" y="6198900"/>
            <a:ext cx="4675694" cy="2772478"/>
            <a:chOff x="0" y="0"/>
            <a:chExt cx="6234259" cy="369663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Validated with sample questions to ensure relevance and quality.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Query Testing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232829" y="2764107"/>
            <a:ext cx="4675694" cy="2772478"/>
            <a:chOff x="0" y="0"/>
            <a:chExt cx="6234259" cy="3696637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Stores and retrieves relevant info via a vector database for semantic search.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FAISS Integration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28700" y="6198900"/>
            <a:ext cx="4675694" cy="2772478"/>
            <a:chOff x="0" y="0"/>
            <a:chExt cx="6234259" cy="3696637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626300"/>
              <a:ext cx="6234259" cy="3070337"/>
              <a:chOff x="0" y="0"/>
              <a:chExt cx="1231458" cy="60648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231458" cy="606486"/>
              </a:xfrm>
              <a:custGeom>
                <a:avLst/>
                <a:gdLst/>
                <a:ahLst/>
                <a:cxnLst/>
                <a:rect l="l" t="t" r="r" b="b"/>
                <a:pathLst>
                  <a:path w="1231458" h="606486">
                    <a:moveTo>
                      <a:pt x="39739" y="0"/>
                    </a:moveTo>
                    <a:lnTo>
                      <a:pt x="1191720" y="0"/>
                    </a:lnTo>
                    <a:cubicBezTo>
                      <a:pt x="1213667" y="0"/>
                      <a:pt x="1231458" y="17792"/>
                      <a:pt x="1231458" y="39739"/>
                    </a:cubicBezTo>
                    <a:lnTo>
                      <a:pt x="1231458" y="566748"/>
                    </a:lnTo>
                    <a:cubicBezTo>
                      <a:pt x="1231458" y="588695"/>
                      <a:pt x="1213667" y="606486"/>
                      <a:pt x="1191720" y="606486"/>
                    </a:cubicBezTo>
                    <a:lnTo>
                      <a:pt x="39739" y="606486"/>
                    </a:lnTo>
                    <a:cubicBezTo>
                      <a:pt x="17792" y="606486"/>
                      <a:pt x="0" y="588695"/>
                      <a:pt x="0" y="566748"/>
                    </a:cubicBezTo>
                    <a:lnTo>
                      <a:pt x="0" y="39739"/>
                    </a:lnTo>
                    <a:cubicBezTo>
                      <a:pt x="0" y="17792"/>
                      <a:pt x="17792" y="0"/>
                      <a:pt x="39739" y="0"/>
                    </a:cubicBezTo>
                    <a:close/>
                  </a:path>
                </a:pathLst>
              </a:custGeom>
              <a:solidFill>
                <a:srgbClr val="E6EDF5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231458" cy="654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566014" y="1748198"/>
              <a:ext cx="5110476" cy="138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24314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Tracks all user queries for review, improvement, and analytics.</a:t>
              </a:r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8246" y="0"/>
              <a:ext cx="6226012" cy="1252600"/>
              <a:chOff x="0" y="0"/>
              <a:chExt cx="1229830" cy="24742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229830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1229830" h="247427">
                    <a:moveTo>
                      <a:pt x="84557" y="0"/>
                    </a:moveTo>
                    <a:lnTo>
                      <a:pt x="1145273" y="0"/>
                    </a:lnTo>
                    <a:cubicBezTo>
                      <a:pt x="1167699" y="0"/>
                      <a:pt x="1189206" y="8909"/>
                      <a:pt x="1205064" y="24766"/>
                    </a:cubicBezTo>
                    <a:cubicBezTo>
                      <a:pt x="1220921" y="40624"/>
                      <a:pt x="1229830" y="62131"/>
                      <a:pt x="1229830" y="84557"/>
                    </a:cubicBezTo>
                    <a:lnTo>
                      <a:pt x="1229830" y="162870"/>
                    </a:lnTo>
                    <a:cubicBezTo>
                      <a:pt x="1229830" y="209570"/>
                      <a:pt x="1191972" y="247427"/>
                      <a:pt x="1145273" y="247427"/>
                    </a:cubicBezTo>
                    <a:lnTo>
                      <a:pt x="84557" y="247427"/>
                    </a:lnTo>
                    <a:cubicBezTo>
                      <a:pt x="37857" y="247427"/>
                      <a:pt x="0" y="209570"/>
                      <a:pt x="0" y="162870"/>
                    </a:cubicBezTo>
                    <a:lnTo>
                      <a:pt x="0" y="84557"/>
                    </a:lnTo>
                    <a:cubicBezTo>
                      <a:pt x="0" y="62131"/>
                      <a:pt x="8909" y="40624"/>
                      <a:pt x="24766" y="24766"/>
                    </a:cubicBezTo>
                    <a:cubicBezTo>
                      <a:pt x="40624" y="8909"/>
                      <a:pt x="62131" y="0"/>
                      <a:pt x="8455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229830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963878" y="343889"/>
              <a:ext cx="4314748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History Logging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28700" y="838200"/>
            <a:ext cx="5982997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9"/>
              </a:lnSpc>
              <a:spcBef>
                <a:spcPct val="0"/>
              </a:spcBef>
            </a:pPr>
            <a:r>
              <a:rPr lang="en-US" sz="64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Solution</a:t>
            </a:r>
          </a:p>
        </p:txBody>
      </p:sp>
      <p:sp>
        <p:nvSpPr>
          <p:cNvPr id="57" name="Freeform 57"/>
          <p:cNvSpPr/>
          <p:nvPr/>
        </p:nvSpPr>
        <p:spPr>
          <a:xfrm>
            <a:off x="5704394" y="418971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1306459" y="418971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5" y="0"/>
                </a:lnTo>
                <a:lnTo>
                  <a:pt x="1137435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rot="4985405">
            <a:off x="15886966" y="536454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-10800000">
            <a:off x="11095394" y="776938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5" y="0"/>
                </a:lnTo>
                <a:lnTo>
                  <a:pt x="1137435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 rot="-10800000">
            <a:off x="5493329" y="7769388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4"/>
                </a:lnTo>
                <a:lnTo>
                  <a:pt x="0" y="3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6261203" y="1028700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0" y="0"/>
                </a:lnTo>
                <a:lnTo>
                  <a:pt x="867380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0224" y="3962221"/>
            <a:ext cx="3576210" cy="939450"/>
            <a:chOff x="0" y="0"/>
            <a:chExt cx="941882" cy="247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2961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FFFFFF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Data Ingestion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8635305" y="378187"/>
            <a:ext cx="6638917" cy="1834755"/>
          </a:xfrm>
          <a:custGeom>
            <a:avLst/>
            <a:gdLst/>
            <a:ahLst/>
            <a:cxnLst/>
            <a:rect l="l" t="t" r="r" b="b"/>
            <a:pathLst>
              <a:path w="6638917" h="1834755">
                <a:moveTo>
                  <a:pt x="0" y="1834756"/>
                </a:moveTo>
                <a:lnTo>
                  <a:pt x="6638917" y="1834756"/>
                </a:lnTo>
                <a:lnTo>
                  <a:pt x="6638917" y="0"/>
                </a:lnTo>
                <a:lnTo>
                  <a:pt x="0" y="0"/>
                </a:lnTo>
                <a:lnTo>
                  <a:pt x="0" y="18347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492666" y="998381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77342" y="4266940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5" y="0"/>
                </a:lnTo>
                <a:lnTo>
                  <a:pt x="1137435" y="344075"/>
                </a:lnTo>
                <a:lnTo>
                  <a:pt x="0" y="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41881" y="4266940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5"/>
                </a:lnTo>
                <a:lnTo>
                  <a:pt x="0" y="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3080" y="5135552"/>
            <a:ext cx="890710" cy="890710"/>
          </a:xfrm>
          <a:custGeom>
            <a:avLst/>
            <a:gdLst/>
            <a:ahLst/>
            <a:cxnLst/>
            <a:rect l="l" t="t" r="r" b="b"/>
            <a:pathLst>
              <a:path w="890710" h="890710">
                <a:moveTo>
                  <a:pt x="0" y="0"/>
                </a:moveTo>
                <a:lnTo>
                  <a:pt x="890710" y="0"/>
                </a:lnTo>
                <a:lnTo>
                  <a:pt x="890710" y="890710"/>
                </a:lnTo>
                <a:lnTo>
                  <a:pt x="0" y="890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80725" y="5143500"/>
            <a:ext cx="948187" cy="948187"/>
          </a:xfrm>
          <a:custGeom>
            <a:avLst/>
            <a:gdLst/>
            <a:ahLst/>
            <a:cxnLst/>
            <a:rect l="l" t="t" r="r" b="b"/>
            <a:pathLst>
              <a:path w="948187" h="948187">
                <a:moveTo>
                  <a:pt x="0" y="0"/>
                </a:moveTo>
                <a:lnTo>
                  <a:pt x="948187" y="0"/>
                </a:lnTo>
                <a:lnTo>
                  <a:pt x="948187" y="948187"/>
                </a:lnTo>
                <a:lnTo>
                  <a:pt x="0" y="94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7928" y="5078075"/>
            <a:ext cx="948187" cy="948187"/>
          </a:xfrm>
          <a:custGeom>
            <a:avLst/>
            <a:gdLst/>
            <a:ahLst/>
            <a:cxnLst/>
            <a:rect l="l" t="t" r="r" b="b"/>
            <a:pathLst>
              <a:path w="948187" h="948187">
                <a:moveTo>
                  <a:pt x="0" y="0"/>
                </a:moveTo>
                <a:lnTo>
                  <a:pt x="948187" y="0"/>
                </a:lnTo>
                <a:lnTo>
                  <a:pt x="948187" y="948187"/>
                </a:lnTo>
                <a:lnTo>
                  <a:pt x="0" y="948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954763" y="3962188"/>
            <a:ext cx="3576210" cy="939450"/>
            <a:chOff x="0" y="0"/>
            <a:chExt cx="4768280" cy="12526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768280" cy="1252600"/>
              <a:chOff x="0" y="0"/>
              <a:chExt cx="941882" cy="2474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41882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941882" h="247427">
                    <a:moveTo>
                      <a:pt x="110407" y="0"/>
                    </a:moveTo>
                    <a:lnTo>
                      <a:pt x="831476" y="0"/>
                    </a:lnTo>
                    <a:cubicBezTo>
                      <a:pt x="860757" y="0"/>
                      <a:pt x="888840" y="11632"/>
                      <a:pt x="909545" y="32337"/>
                    </a:cubicBezTo>
                    <a:cubicBezTo>
                      <a:pt x="930250" y="53043"/>
                      <a:pt x="941882" y="81125"/>
                      <a:pt x="941882" y="110407"/>
                    </a:cubicBezTo>
                    <a:lnTo>
                      <a:pt x="941882" y="137020"/>
                    </a:lnTo>
                    <a:cubicBezTo>
                      <a:pt x="941882" y="197996"/>
                      <a:pt x="892452" y="247427"/>
                      <a:pt x="831476" y="247427"/>
                    </a:cubicBezTo>
                    <a:lnTo>
                      <a:pt x="110407" y="247427"/>
                    </a:lnTo>
                    <a:cubicBezTo>
                      <a:pt x="49431" y="247427"/>
                      <a:pt x="0" y="197996"/>
                      <a:pt x="0" y="137020"/>
                    </a:cubicBezTo>
                    <a:lnTo>
                      <a:pt x="0" y="110407"/>
                    </a:lnTo>
                    <a:cubicBezTo>
                      <a:pt x="0" y="49431"/>
                      <a:pt x="49431" y="0"/>
                      <a:pt x="11040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941882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07372" y="339960"/>
              <a:ext cx="3953535" cy="52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FAISS Integration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5685" y="3962188"/>
            <a:ext cx="3576210" cy="939450"/>
            <a:chOff x="0" y="0"/>
            <a:chExt cx="4768280" cy="12526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68280" cy="1252600"/>
              <a:chOff x="0" y="0"/>
              <a:chExt cx="941882" cy="24742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41882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941882" h="247427">
                    <a:moveTo>
                      <a:pt x="110407" y="0"/>
                    </a:moveTo>
                    <a:lnTo>
                      <a:pt x="831476" y="0"/>
                    </a:lnTo>
                    <a:cubicBezTo>
                      <a:pt x="860757" y="0"/>
                      <a:pt x="888840" y="11632"/>
                      <a:pt x="909545" y="32337"/>
                    </a:cubicBezTo>
                    <a:cubicBezTo>
                      <a:pt x="930250" y="53043"/>
                      <a:pt x="941882" y="81125"/>
                      <a:pt x="941882" y="110407"/>
                    </a:cubicBezTo>
                    <a:lnTo>
                      <a:pt x="941882" y="137020"/>
                    </a:lnTo>
                    <a:cubicBezTo>
                      <a:pt x="941882" y="197996"/>
                      <a:pt x="892452" y="247427"/>
                      <a:pt x="831476" y="247427"/>
                    </a:cubicBezTo>
                    <a:lnTo>
                      <a:pt x="110407" y="247427"/>
                    </a:lnTo>
                    <a:cubicBezTo>
                      <a:pt x="49431" y="247427"/>
                      <a:pt x="0" y="197996"/>
                      <a:pt x="0" y="137020"/>
                    </a:cubicBezTo>
                    <a:lnTo>
                      <a:pt x="0" y="110407"/>
                    </a:lnTo>
                    <a:cubicBezTo>
                      <a:pt x="0" y="49431"/>
                      <a:pt x="49431" y="0"/>
                      <a:pt x="11040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941882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07372" y="339960"/>
              <a:ext cx="3953535" cy="52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Chat GPT-4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54763" y="7350182"/>
            <a:ext cx="3576210" cy="939450"/>
            <a:chOff x="0" y="0"/>
            <a:chExt cx="4768280" cy="1252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768280" cy="1252600"/>
              <a:chOff x="0" y="0"/>
              <a:chExt cx="941882" cy="24742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41882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941882" h="247427">
                    <a:moveTo>
                      <a:pt x="110407" y="0"/>
                    </a:moveTo>
                    <a:lnTo>
                      <a:pt x="831476" y="0"/>
                    </a:lnTo>
                    <a:cubicBezTo>
                      <a:pt x="860757" y="0"/>
                      <a:pt x="888840" y="11632"/>
                      <a:pt x="909545" y="32337"/>
                    </a:cubicBezTo>
                    <a:cubicBezTo>
                      <a:pt x="930250" y="53043"/>
                      <a:pt x="941882" y="81125"/>
                      <a:pt x="941882" y="110407"/>
                    </a:cubicBezTo>
                    <a:lnTo>
                      <a:pt x="941882" y="137020"/>
                    </a:lnTo>
                    <a:cubicBezTo>
                      <a:pt x="941882" y="197996"/>
                      <a:pt x="892452" y="247427"/>
                      <a:pt x="831476" y="247427"/>
                    </a:cubicBezTo>
                    <a:lnTo>
                      <a:pt x="110407" y="247427"/>
                    </a:lnTo>
                    <a:cubicBezTo>
                      <a:pt x="49431" y="247427"/>
                      <a:pt x="0" y="197996"/>
                      <a:pt x="0" y="137020"/>
                    </a:cubicBezTo>
                    <a:lnTo>
                      <a:pt x="0" y="110407"/>
                    </a:lnTo>
                    <a:cubicBezTo>
                      <a:pt x="0" y="49431"/>
                      <a:pt x="49431" y="0"/>
                      <a:pt x="11040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941882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407372" y="366586"/>
              <a:ext cx="3953535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Contextual Responses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32309" y="7350182"/>
            <a:ext cx="3576210" cy="939450"/>
            <a:chOff x="0" y="0"/>
            <a:chExt cx="4768280" cy="125260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768280" cy="1252600"/>
              <a:chOff x="0" y="0"/>
              <a:chExt cx="941882" cy="24742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41882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941882" h="247427">
                    <a:moveTo>
                      <a:pt x="110407" y="0"/>
                    </a:moveTo>
                    <a:lnTo>
                      <a:pt x="831476" y="0"/>
                    </a:lnTo>
                    <a:cubicBezTo>
                      <a:pt x="860757" y="0"/>
                      <a:pt x="888840" y="11632"/>
                      <a:pt x="909545" y="32337"/>
                    </a:cubicBezTo>
                    <a:cubicBezTo>
                      <a:pt x="930250" y="53043"/>
                      <a:pt x="941882" y="81125"/>
                      <a:pt x="941882" y="110407"/>
                    </a:cubicBezTo>
                    <a:lnTo>
                      <a:pt x="941882" y="137020"/>
                    </a:lnTo>
                    <a:cubicBezTo>
                      <a:pt x="941882" y="197996"/>
                      <a:pt x="892452" y="247427"/>
                      <a:pt x="831476" y="247427"/>
                    </a:cubicBezTo>
                    <a:lnTo>
                      <a:pt x="110407" y="247427"/>
                    </a:lnTo>
                    <a:cubicBezTo>
                      <a:pt x="49431" y="247427"/>
                      <a:pt x="0" y="197996"/>
                      <a:pt x="0" y="137020"/>
                    </a:cubicBezTo>
                    <a:lnTo>
                      <a:pt x="0" y="110407"/>
                    </a:lnTo>
                    <a:cubicBezTo>
                      <a:pt x="0" y="49431"/>
                      <a:pt x="49431" y="0"/>
                      <a:pt x="11040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941882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07372" y="339960"/>
              <a:ext cx="3953535" cy="52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Query Testing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5685" y="7359073"/>
            <a:ext cx="3576210" cy="939450"/>
            <a:chOff x="0" y="0"/>
            <a:chExt cx="4768280" cy="125260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4768280" cy="1252600"/>
              <a:chOff x="0" y="0"/>
              <a:chExt cx="941882" cy="24742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41882" cy="247427"/>
              </a:xfrm>
              <a:custGeom>
                <a:avLst/>
                <a:gdLst/>
                <a:ahLst/>
                <a:cxnLst/>
                <a:rect l="l" t="t" r="r" b="b"/>
                <a:pathLst>
                  <a:path w="941882" h="247427">
                    <a:moveTo>
                      <a:pt x="110407" y="0"/>
                    </a:moveTo>
                    <a:lnTo>
                      <a:pt x="831476" y="0"/>
                    </a:lnTo>
                    <a:cubicBezTo>
                      <a:pt x="860757" y="0"/>
                      <a:pt x="888840" y="11632"/>
                      <a:pt x="909545" y="32337"/>
                    </a:cubicBezTo>
                    <a:cubicBezTo>
                      <a:pt x="930250" y="53043"/>
                      <a:pt x="941882" y="81125"/>
                      <a:pt x="941882" y="110407"/>
                    </a:cubicBezTo>
                    <a:lnTo>
                      <a:pt x="941882" y="137020"/>
                    </a:lnTo>
                    <a:cubicBezTo>
                      <a:pt x="941882" y="197996"/>
                      <a:pt x="892452" y="247427"/>
                      <a:pt x="831476" y="247427"/>
                    </a:cubicBezTo>
                    <a:lnTo>
                      <a:pt x="110407" y="247427"/>
                    </a:lnTo>
                    <a:cubicBezTo>
                      <a:pt x="49431" y="247427"/>
                      <a:pt x="0" y="197996"/>
                      <a:pt x="0" y="137020"/>
                    </a:cubicBezTo>
                    <a:lnTo>
                      <a:pt x="0" y="110407"/>
                    </a:lnTo>
                    <a:cubicBezTo>
                      <a:pt x="0" y="49431"/>
                      <a:pt x="49431" y="0"/>
                      <a:pt x="110407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941882" cy="295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407372" y="339916"/>
              <a:ext cx="3953535" cy="52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Front End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5337005">
            <a:off x="14986170" y="5783629"/>
            <a:ext cx="1604183" cy="485265"/>
          </a:xfrm>
          <a:custGeom>
            <a:avLst/>
            <a:gdLst/>
            <a:ahLst/>
            <a:cxnLst/>
            <a:rect l="l" t="t" r="r" b="b"/>
            <a:pathLst>
              <a:path w="1604183" h="485265">
                <a:moveTo>
                  <a:pt x="0" y="0"/>
                </a:moveTo>
                <a:lnTo>
                  <a:pt x="1604184" y="0"/>
                </a:lnTo>
                <a:lnTo>
                  <a:pt x="1604184" y="485266"/>
                </a:lnTo>
                <a:lnTo>
                  <a:pt x="0" y="485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10800000">
            <a:off x="10441881" y="7643230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6" y="0"/>
                </a:lnTo>
                <a:lnTo>
                  <a:pt x="1137436" y="344075"/>
                </a:lnTo>
                <a:lnTo>
                  <a:pt x="0" y="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10800000">
            <a:off x="4977342" y="7647869"/>
            <a:ext cx="1137436" cy="344074"/>
          </a:xfrm>
          <a:custGeom>
            <a:avLst/>
            <a:gdLst/>
            <a:ahLst/>
            <a:cxnLst/>
            <a:rect l="l" t="t" r="r" b="b"/>
            <a:pathLst>
              <a:path w="1137436" h="344074">
                <a:moveTo>
                  <a:pt x="0" y="0"/>
                </a:moveTo>
                <a:lnTo>
                  <a:pt x="1137435" y="0"/>
                </a:lnTo>
                <a:lnTo>
                  <a:pt x="1137435" y="344075"/>
                </a:lnTo>
                <a:lnTo>
                  <a:pt x="0" y="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889990" y="5200769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3" y="0"/>
                </a:lnTo>
                <a:lnTo>
                  <a:pt x="825493" y="825493"/>
                </a:lnTo>
                <a:lnTo>
                  <a:pt x="0" y="825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605112" y="5208925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4" y="0"/>
                </a:lnTo>
                <a:lnTo>
                  <a:pt x="825494" y="825493"/>
                </a:lnTo>
                <a:lnTo>
                  <a:pt x="0" y="825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842315" y="5135552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3" y="0"/>
                </a:lnTo>
                <a:lnTo>
                  <a:pt x="825493" y="825493"/>
                </a:lnTo>
                <a:lnTo>
                  <a:pt x="0" y="825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429568" y="8527756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4" y="0"/>
                </a:lnTo>
                <a:lnTo>
                  <a:pt x="825494" y="825494"/>
                </a:lnTo>
                <a:lnTo>
                  <a:pt x="0" y="825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116166" y="8594431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3" y="0"/>
                </a:lnTo>
                <a:lnTo>
                  <a:pt x="825493" y="825494"/>
                </a:lnTo>
                <a:lnTo>
                  <a:pt x="0" y="825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709532" y="8627769"/>
            <a:ext cx="825493" cy="825493"/>
          </a:xfrm>
          <a:custGeom>
            <a:avLst/>
            <a:gdLst/>
            <a:ahLst/>
            <a:cxnLst/>
            <a:rect l="l" t="t" r="r" b="b"/>
            <a:pathLst>
              <a:path w="825493" h="825493">
                <a:moveTo>
                  <a:pt x="0" y="0"/>
                </a:moveTo>
                <a:lnTo>
                  <a:pt x="825494" y="0"/>
                </a:lnTo>
                <a:lnTo>
                  <a:pt x="825494" y="825493"/>
                </a:lnTo>
                <a:lnTo>
                  <a:pt x="0" y="825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700994" y="8561094"/>
            <a:ext cx="883092" cy="883092"/>
          </a:xfrm>
          <a:custGeom>
            <a:avLst/>
            <a:gdLst/>
            <a:ahLst/>
            <a:cxnLst/>
            <a:rect l="l" t="t" r="r" b="b"/>
            <a:pathLst>
              <a:path w="883092" h="883092">
                <a:moveTo>
                  <a:pt x="0" y="0"/>
                </a:moveTo>
                <a:lnTo>
                  <a:pt x="883092" y="0"/>
                </a:lnTo>
                <a:lnTo>
                  <a:pt x="883092" y="883092"/>
                </a:lnTo>
                <a:lnTo>
                  <a:pt x="0" y="883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028700" y="2022443"/>
            <a:ext cx="5982997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9"/>
              </a:lnSpc>
              <a:spcBef>
                <a:spcPct val="0"/>
              </a:spcBef>
            </a:pPr>
            <a:r>
              <a:rPr lang="en-US" sz="64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7552" y="3971673"/>
            <a:ext cx="10852897" cy="210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41"/>
              </a:lnSpc>
            </a:pPr>
            <a:r>
              <a:rPr lang="en-US" sz="12315" b="1">
                <a:solidFill>
                  <a:srgbClr val="0A4619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DEMO TIME!</a:t>
            </a:r>
          </a:p>
        </p:txBody>
      </p:sp>
      <p:sp>
        <p:nvSpPr>
          <p:cNvPr id="3" name="Freeform 3"/>
          <p:cNvSpPr/>
          <p:nvPr/>
        </p:nvSpPr>
        <p:spPr>
          <a:xfrm>
            <a:off x="12092048" y="8527850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3328561" y="-873079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127999" y="2280528"/>
            <a:ext cx="1326107" cy="1326107"/>
          </a:xfrm>
          <a:custGeom>
            <a:avLst/>
            <a:gdLst/>
            <a:ahLst/>
            <a:cxnLst/>
            <a:rect l="l" t="t" r="r" b="b"/>
            <a:pathLst>
              <a:path w="1326107" h="1326107">
                <a:moveTo>
                  <a:pt x="0" y="0"/>
                </a:moveTo>
                <a:lnTo>
                  <a:pt x="1326106" y="0"/>
                </a:lnTo>
                <a:lnTo>
                  <a:pt x="1326106" y="1326107"/>
                </a:lnTo>
                <a:lnTo>
                  <a:pt x="0" y="1326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7552" y="3971673"/>
            <a:ext cx="10852897" cy="210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41"/>
              </a:lnSpc>
            </a:pPr>
            <a:r>
              <a:rPr lang="en-US" sz="12315" b="1">
                <a:solidFill>
                  <a:srgbClr val="0A4619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092048" y="8527850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3328561" y="-873079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127999" y="2280528"/>
            <a:ext cx="1326107" cy="1326107"/>
          </a:xfrm>
          <a:custGeom>
            <a:avLst/>
            <a:gdLst/>
            <a:ahLst/>
            <a:cxnLst/>
            <a:rect l="l" t="t" r="r" b="b"/>
            <a:pathLst>
              <a:path w="1326107" h="1326107">
                <a:moveTo>
                  <a:pt x="0" y="0"/>
                </a:moveTo>
                <a:lnTo>
                  <a:pt x="1326106" y="0"/>
                </a:lnTo>
                <a:lnTo>
                  <a:pt x="1326106" y="1326107"/>
                </a:lnTo>
                <a:lnTo>
                  <a:pt x="0" y="132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9694" y="7933482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</Words>
  <Application>Microsoft Office PowerPoint</Application>
  <PresentationFormat>Custom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Inter Bold</vt:lpstr>
      <vt:lpstr>Arial</vt:lpstr>
      <vt:lpstr>Inter</vt:lpstr>
      <vt:lpstr>Montaser Arabic Heavy</vt:lpstr>
      <vt:lpstr>Inter Semi-Bold</vt:lpstr>
      <vt:lpstr>Montaser Arabic</vt:lpstr>
      <vt:lpstr>Akzidenz-Grotesk Bold</vt:lpstr>
      <vt:lpstr>Akzidenz-Grotesk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Delloite</dc:title>
  <cp:lastModifiedBy>Account Temp</cp:lastModifiedBy>
  <cp:revision>2</cp:revision>
  <dcterms:created xsi:type="dcterms:W3CDTF">2006-08-16T00:00:00Z</dcterms:created>
  <dcterms:modified xsi:type="dcterms:W3CDTF">2025-05-17T13:27:42Z</dcterms:modified>
  <dc:identifier>DAGnsFsv5eA</dc:identifier>
</cp:coreProperties>
</file>